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b46f74ac0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1b46f74ac0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e7d22ec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1e7d22ec9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e7d22ec9f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1e7d22ec9f_1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b46f74ac0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1b46f74ac0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b46f74ac0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1b46f74ac0_2_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b46f74ac0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1b46f74ac0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b46f74ac0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1b46f74ac0_2_1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b46f74ac0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1b46f74ac0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b46f74ac0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1b46f74ac0_2_1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b46f74ac0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1b46f74ac0_2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b46f74ac0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1b46f74ac0_2_1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jp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2803585" y="178520"/>
            <a:ext cx="6340500" cy="47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latin typeface="Times New Roman"/>
                <a:ea typeface="Times New Roman"/>
                <a:cs typeface="Times New Roman"/>
                <a:sym typeface="Times New Roman"/>
              </a:rPr>
              <a:t>Чашкина Ирина Юрьевна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1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“ОДНКНР”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сновы православной веры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79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НГПУ им.К.Минина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географии, экологии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b="1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НГПУ им. К.Минина</a:t>
            </a:r>
            <a:endParaRPr b="0" i="0" sz="11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“Практическая теология (Основы православной культуры)”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45 лет, педагогический –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лет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Епархиальные педагогические курсы при Нижегородской духовной семинарии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“Основы православной культуры”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АОУ ДПО Удмуртской Республики “И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нститут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 образования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«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образовательной деятельности на основе межпредметных технологий как условие реализации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ФГОС», 2019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МГГУ имени М.А.Шолохова “Основы теологического образования”, 2010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Московская Православная Духовная Академия “Основы теологического образования”,2010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325" y="448850"/>
            <a:ext cx="2162924" cy="324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/>
          <p:nvPr/>
        </p:nvSpPr>
        <p:spPr>
          <a:xfrm>
            <a:off x="2804925" y="0"/>
            <a:ext cx="6247500" cy="4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Гусева Елизавета Николаевна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тьютор.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тьюторское сопровождение ребенка с ОВЗ в начальном звене.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ННГАСУ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психолог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Учёная степень: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«Центральные механизмы речи. Норма», 2019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«Центральные механизмы речи. Патология», 2019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«Сенсомоторная коррекция. Двигательный нейроинтенсив», 2019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«Нейропсихологическая помощь детям с трудностями в школьном обучении», 2019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«Классическая нейропсихология», 2019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«Коррекция почерка», 2023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«Тьюторское сопровождение обучающихся с РАС», 2021 г.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лет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– 5 лет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нет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к, одежда, Человеческое лицо, стена&#10;&#10;Автоматически созданное описание" id="195" name="Google Shape;19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029" y="939546"/>
            <a:ext cx="2272284" cy="340842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200" name="Google Shape;2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Графика, графический дизайн, мультфильм, дизайн&#10;&#10;Автоматически созданное описание" id="201" name="Google Shape;20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/>
          <p:nvPr/>
        </p:nvSpPr>
        <p:spPr>
          <a:xfrm>
            <a:off x="2804925" y="0"/>
            <a:ext cx="62475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Беляйкина Нина Николаевна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анимаемая должност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тьютор.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тьюторское сопровождение ребенка с ОВЗ в начальном звене.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Г.Г.П.И. им. М.Горького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учитель начальных классов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Учёная степень: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“Реализация требований обновленных ФГОС НОО, ФГОС ООО в работе учителя”, 2022 год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 лет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– 38 лет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нет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/>
          <p:nvPr/>
        </p:nvSpPr>
        <p:spPr>
          <a:xfrm>
            <a:off x="2856850" y="223950"/>
            <a:ext cx="5899800" cy="4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1" i="1" lang="ru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Петрова Лариса Станиславовна</a:t>
            </a:r>
            <a:endParaRPr b="1" i="1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1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начальных классов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 МО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литературное чтение, родной язык, родная литература, математика, окружающий мир, изобразительное искусство, технология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Мордовский государственный  педагогический институт имени М. Е. Евсевьева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 b="1" i="1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педагогические технологии и методика организации инклюзивного процесса для учащихся с ОВЗ в начальной школе  в условиях реализации ФГОС», 2021г.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вопросы развития компетенций учителя начальных классов», 2021г.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вопросы воспитательной работы классного руководителя», 2021г.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Православной культуры» епархиальные педагогические курсы, 2022г.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«Современные психолого-педагогические и предметные технологии в начальном образовании», ГБОУ ДПО НИРО 2022г.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24 лет, педагогический – 21 лет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</a:t>
            </a: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высшая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ческое лицо, одежда, человек, портрет&#10;&#10;Автоматически созданное описание" id="138" name="Google Shape;13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466" y="946404"/>
            <a:ext cx="2285920" cy="345643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2892389" y="200778"/>
            <a:ext cx="5930197" cy="36892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1" i="1" lang="ru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Барышникова Дарья Андреевна</a:t>
            </a:r>
            <a:endParaRPr b="1" i="1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1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722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 </a:t>
            </a:r>
            <a:r>
              <a:rPr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литературное чтение, родной язык, родная литература, математика, окружающий мир, изобразительное искусство, технология</a:t>
            </a:r>
            <a:endParaRPr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Нижегородский государственный  педагогический универститет имени Козьмы Минина</a:t>
            </a:r>
            <a:endParaRPr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944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Актуальные педагогические технологии и методика организации инклюзивного процесса для учащихся с ОВЗ в начальной школе  в условиях реализации ФГОС”, 2021г.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вопросы развития компетенций учителя начальных классов», 2021г.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вопросы воспитательной работы классного руководителя», 2021г.</a:t>
            </a:r>
            <a:endParaRPr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года, педагогический –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года</a:t>
            </a:r>
            <a:endParaRPr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i="0" lang="ru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</a:t>
            </a:r>
            <a:endParaRPr i="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к, Человеческое лицо, одежда, портрет&#10;&#10;Автоматически созданное описание" id="145" name="Google Shape;145;p27"/>
          <p:cNvPicPr preferRelativeResize="0"/>
          <p:nvPr/>
        </p:nvPicPr>
        <p:blipFill rotWithShape="1">
          <a:blip r:embed="rId4">
            <a:alphaModFix/>
          </a:blip>
          <a:srcRect b="0" l="11539" r="15135" t="0"/>
          <a:stretch/>
        </p:blipFill>
        <p:spPr>
          <a:xfrm>
            <a:off x="257474" y="760770"/>
            <a:ext cx="2313502" cy="362195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/>
          <p:nvPr/>
        </p:nvSpPr>
        <p:spPr>
          <a:xfrm>
            <a:off x="2849077" y="91792"/>
            <a:ext cx="5930197" cy="4959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1" i="1" lang="ru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Филиппова Анна Геннадьевна</a:t>
            </a:r>
            <a:endParaRPr sz="1100"/>
          </a:p>
          <a:p>
            <a:pPr indent="0" lvl="0" marL="0" marR="0" rtl="0" algn="l">
              <a:lnSpc>
                <a:spcPct val="80722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литературное чтение, родной язык, родная литература, математика, окружающий мир, изобразительное искусство, т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руд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Нижегородский государственный  педагогический университет им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Козьмы Минина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944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технологии и предпринимательства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педагогический –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первая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sz="11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переподготовка по программе </a:t>
            </a:r>
            <a:endParaRPr sz="11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«Учитель начальных классов и начальных классов компенсирующего и коррекционно-развивающего образования», 600ч. 2021г.</a:t>
            </a:r>
            <a:endParaRPr b="0" i="1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«Методика преподавания основ религиозных культур и светской этики и инновационные подходы к организации учебного процесса в условиях реализации ФГОС», 2021г.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«Современные аспекты воспитательной работы в деятельности классного руководителя образовательной организации», 2021г.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“Методика воспитания в начальной школе  и инновации в организации учебного процесса в условиях реализации ФГОС”, 2020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“Курс повышения квалификации педагогов православных гимназий Нижегородской епархии”,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488 ч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2024г.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человек, одежда, Человеческое лицо, в помещении&#10;&#10;Автоматически созданное описание" id="152" name="Google Shape;15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019" y="845970"/>
            <a:ext cx="2301039" cy="345155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57" name="Google Shape;1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/>
          <p:nvPr/>
        </p:nvSpPr>
        <p:spPr>
          <a:xfrm>
            <a:off x="2820200" y="92494"/>
            <a:ext cx="5930197" cy="44136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1" i="1" lang="ru" sz="15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Холина Евгения Александровна</a:t>
            </a:r>
            <a:endParaRPr b="1" sz="1100"/>
          </a:p>
          <a:p>
            <a:pPr indent="0" lvl="0" marL="0" marR="0" rtl="0" algn="l">
              <a:lnSpc>
                <a:spcPct val="80722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:у</a:t>
            </a:r>
            <a:r>
              <a:rPr i="0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начальных классов</a:t>
            </a:r>
            <a:endParaRPr i="0" sz="1200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</a:t>
            </a: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учебные предметы</a:t>
            </a:r>
            <a:r>
              <a:rPr b="1" i="0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0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русский язык, литературное чтение, родной язык, родная литература, математика, окружающий мир, изобразительное искусство, технология</a:t>
            </a:r>
            <a:endParaRPr i="0" sz="1200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i="0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Нижегородский государственный  педагогический универститет имени Козьмы Минина,средне-специальное ,педагогический колледж им К.Д.Ушинского</a:t>
            </a:r>
            <a:endParaRPr i="0" sz="1200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944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i="0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Логопед,учитель начальных классов</a:t>
            </a:r>
            <a:endParaRPr i="0" sz="1400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нет</a:t>
            </a:r>
            <a:endParaRPr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6055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1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</a:t>
            </a:r>
            <a:r>
              <a:rPr i="1" lang="ru" sz="1400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i="1" sz="1400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12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вопросы развития компетенций учителя начальных классов», 2021г.</a:t>
            </a:r>
            <a:endParaRPr i="0" sz="1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12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вопросы воспитательной работы классного руководителя», 2021г.</a:t>
            </a:r>
            <a:endParaRPr i="0" sz="1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14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педагогические технологии и методика организации инклюзивного процесса для учащихся с ОВЗ в начальной школе  в условиях реализации ФГОС», 2021г.</a:t>
            </a:r>
            <a:endParaRPr i="0" sz="1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общий – 11 лет, педагогический – 11 лет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высшая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0" lang="ru" sz="14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i="0" sz="1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человек, одежда, Человеческое лицо, женщина&#10;&#10;Автоматически созданное описание" id="159" name="Google Shape;1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" y="815741"/>
            <a:ext cx="2259530" cy="338929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64" name="Google Shape;1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/>
          <p:nvPr/>
        </p:nvSpPr>
        <p:spPr>
          <a:xfrm>
            <a:off x="2805763" y="99713"/>
            <a:ext cx="5930197" cy="470407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1" i="1" lang="ru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Болотникова Елена Алексеевна</a:t>
            </a:r>
            <a:endParaRPr b="1" i="1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722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литературное чтение, родной русский язык, родная литература, математика, окружающий мир, изобразительное искусство, технология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высшее. Нижегородский государственный университет имени Н.И. Лобачевского. </a:t>
            </a:r>
            <a:endParaRPr b="1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экономист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Нижегородский институт развития образования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 b="1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9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23 года, педагогический – 5 лет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первая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православной культуры» – 2020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религиозных культур и светской этики» – 2020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«Современные психолого-педагогические и предметные технологии в начальном образовании» - 2021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«Применение современных информационных и цифровых технологий в условиях функционирования цифровой образовательной среды» – 2020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76055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76055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76055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человек, Человеческое лицо, одежда, в помещении&#10;&#10;Автоматически созданное описание" id="166" name="Google Shape;16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833" y="804913"/>
            <a:ext cx="2355783" cy="353367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71" name="Google Shape;1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/>
        </p:nvSpPr>
        <p:spPr>
          <a:xfrm>
            <a:off x="2786576" y="0"/>
            <a:ext cx="6357300" cy="4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Крылова Анна Игоревна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1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77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начальных классов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учебные предметы, курсы, дисциплины:</a:t>
            </a: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литературное чтение, родной язык, родная литература, математика, окружающий мир, изобразительное искусство, технология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НГПУ им. Козьмы Минина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b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b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-«Организация и сопровождение инклюзивных моделей образования детей с ОВЗ, включая РАС, согласно ФГОС НОО», 2021 год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«Профессиональные компетенции и индивидуальность педагога в начальной школе в условиях реализации ФГОС», 2021 год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832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«Современные аспекты воспитательной работы в деятельности классного руководителя образовательной организации», 2021 год»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переподготовка:</a:t>
            </a:r>
            <a:b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«Теория и методика преподавания биологии и химии в образовательных организациях»,  2021 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лет, педагогический -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лет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высшая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к, одежда, рукописный текст, текст&#10;&#10;Автоматически созданное описание" id="173" name="Google Shape;17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05" y="922696"/>
            <a:ext cx="2201487" cy="329810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2802292" y="-28350"/>
            <a:ext cx="6341700" cy="5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Прокопенко Юлия Сергеевна</a:t>
            </a:r>
            <a:endParaRPr b="1" i="1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93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/>
          </a:p>
          <a:p>
            <a:pPr indent="0" lvl="0" marL="0" marR="0" rtl="0" algn="l">
              <a:lnSpc>
                <a:spcPct val="9093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0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предметы, курсы, дисциплины: </a:t>
            </a:r>
            <a:r>
              <a:rPr b="0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литературное чтение, родной язык, родная литература, математика, окружающий мир, изобразительное искусство, технология</a:t>
            </a:r>
            <a:endParaRPr b="0"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93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9093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</a:t>
            </a:r>
            <a:r>
              <a:rPr b="0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средне-специальное, НПК им. К.Д.Ушинского</a:t>
            </a:r>
            <a:endParaRPr b="0"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5625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-Профессиональная переподготовка по программе "Педагогика и методика начального образования" 550ч. 2017г.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-«Основы православной культуры» - 2020г. </a:t>
            </a:r>
            <a:endParaRPr b="1"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«Профессиональные компетенции и индивидуальность педагога в начальной школе в условиях реализации ФГОС», 2021 год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«Современные аспекты воспитательной работы в деятельности классного руководителя образовательной организации», 2021 год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«Реализация требований обновленных ФГОС НОО, ФГОС ООО в работе учителя», 2022 год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«Современные психолого-педагогические и предметные технологии в начальном образовании», 2022 год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–26 лет, педагогический –26 л.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Высшая</a:t>
            </a:r>
            <a:endParaRPr b="1"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к, Человеческое лицо, одежда, женщина&#10;&#10;Автоматически созданное описание" id="180" name="Google Shape;18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803" y="852893"/>
            <a:ext cx="2394611" cy="358859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81" name="Google Shape;18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487" y="852893"/>
            <a:ext cx="2359244" cy="353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Графика, графический дизайн, мультфильм, дизайн&#10;&#10;Автоматически созданное описание"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/>
          <p:nvPr/>
        </p:nvSpPr>
        <p:spPr>
          <a:xfrm>
            <a:off x="2804922" y="0"/>
            <a:ext cx="6247637" cy="42584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Рогачева Олеся Вячеславовна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Тьютор Ресурсного класса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тьюторское сопровождение ребенка с ОВЗ в начальном звене.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МГОУ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Экономист - менеджер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профессиональная переподготовка АНО ДПО «ВГАППСС»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Учитель начальных классов и начальных классов компенсирующего и коррекционно –развивающего образования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– 15 лет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«Использование обучающих процедур и принципов АВА для обучения новым навыкам», 2021 г.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«Тьюторское сопровождение обучающихся с РАС», 2021г.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свитер, одежда, человек, водолазка&#10;&#10;Автоматически созданное описание" id="188" name="Google Shape;18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747" y="971264"/>
            <a:ext cx="2333435" cy="350015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